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1" r:id="rId2"/>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27" d="100"/>
          <a:sy n="127" d="100"/>
        </p:scale>
        <p:origin x="448"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CF4729-F9FC-344D-B2F4-38D406720C7F}"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DD173-0267-2D41-A0E2-A815BA6EBA80}" type="slidenum">
              <a:rPr lang="en-US" smtClean="0"/>
              <a:t>‹#›</a:t>
            </a:fld>
            <a:endParaRPr lang="en-US"/>
          </a:p>
        </p:txBody>
      </p:sp>
    </p:spTree>
    <p:extLst>
      <p:ext uri="{BB962C8B-B14F-4D97-AF65-F5344CB8AC3E}">
        <p14:creationId xmlns:p14="http://schemas.microsoft.com/office/powerpoint/2010/main" val="1285589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CF4729-F9FC-344D-B2F4-38D406720C7F}"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DD173-0267-2D41-A0E2-A815BA6EBA80}" type="slidenum">
              <a:rPr lang="en-US" smtClean="0"/>
              <a:t>‹#›</a:t>
            </a:fld>
            <a:endParaRPr lang="en-US"/>
          </a:p>
        </p:txBody>
      </p:sp>
    </p:spTree>
    <p:extLst>
      <p:ext uri="{BB962C8B-B14F-4D97-AF65-F5344CB8AC3E}">
        <p14:creationId xmlns:p14="http://schemas.microsoft.com/office/powerpoint/2010/main" val="2844063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CF4729-F9FC-344D-B2F4-38D406720C7F}"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DD173-0267-2D41-A0E2-A815BA6EBA80}" type="slidenum">
              <a:rPr lang="en-US" smtClean="0"/>
              <a:t>‹#›</a:t>
            </a:fld>
            <a:endParaRPr lang="en-US"/>
          </a:p>
        </p:txBody>
      </p:sp>
    </p:spTree>
    <p:extLst>
      <p:ext uri="{BB962C8B-B14F-4D97-AF65-F5344CB8AC3E}">
        <p14:creationId xmlns:p14="http://schemas.microsoft.com/office/powerpoint/2010/main" val="357557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CF4729-F9FC-344D-B2F4-38D406720C7F}"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DD173-0267-2D41-A0E2-A815BA6EBA80}" type="slidenum">
              <a:rPr lang="en-US" smtClean="0"/>
              <a:t>‹#›</a:t>
            </a:fld>
            <a:endParaRPr lang="en-US"/>
          </a:p>
        </p:txBody>
      </p:sp>
    </p:spTree>
    <p:extLst>
      <p:ext uri="{BB962C8B-B14F-4D97-AF65-F5344CB8AC3E}">
        <p14:creationId xmlns:p14="http://schemas.microsoft.com/office/powerpoint/2010/main" val="2620428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CF4729-F9FC-344D-B2F4-38D406720C7F}"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DD173-0267-2D41-A0E2-A815BA6EBA80}" type="slidenum">
              <a:rPr lang="en-US" smtClean="0"/>
              <a:t>‹#›</a:t>
            </a:fld>
            <a:endParaRPr lang="en-US"/>
          </a:p>
        </p:txBody>
      </p:sp>
    </p:spTree>
    <p:extLst>
      <p:ext uri="{BB962C8B-B14F-4D97-AF65-F5344CB8AC3E}">
        <p14:creationId xmlns:p14="http://schemas.microsoft.com/office/powerpoint/2010/main" val="3638983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CF4729-F9FC-344D-B2F4-38D406720C7F}"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6DD173-0267-2D41-A0E2-A815BA6EBA80}" type="slidenum">
              <a:rPr lang="en-US" smtClean="0"/>
              <a:t>‹#›</a:t>
            </a:fld>
            <a:endParaRPr lang="en-US"/>
          </a:p>
        </p:txBody>
      </p:sp>
    </p:spTree>
    <p:extLst>
      <p:ext uri="{BB962C8B-B14F-4D97-AF65-F5344CB8AC3E}">
        <p14:creationId xmlns:p14="http://schemas.microsoft.com/office/powerpoint/2010/main" val="1544311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CF4729-F9FC-344D-B2F4-38D406720C7F}" type="datetimeFigureOut">
              <a:rPr lang="en-US" smtClean="0"/>
              <a:t>8/26/2020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6DD173-0267-2D41-A0E2-A815BA6EBA80}" type="slidenum">
              <a:rPr lang="en-US" smtClean="0"/>
              <a:t>‹#›</a:t>
            </a:fld>
            <a:endParaRPr lang="en-US"/>
          </a:p>
        </p:txBody>
      </p:sp>
    </p:spTree>
    <p:extLst>
      <p:ext uri="{BB962C8B-B14F-4D97-AF65-F5344CB8AC3E}">
        <p14:creationId xmlns:p14="http://schemas.microsoft.com/office/powerpoint/2010/main" val="3317518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CF4729-F9FC-344D-B2F4-38D406720C7F}" type="datetimeFigureOut">
              <a:rPr lang="en-US" smtClean="0"/>
              <a:t>8/26/2020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6DD173-0267-2D41-A0E2-A815BA6EBA80}" type="slidenum">
              <a:rPr lang="en-US" smtClean="0"/>
              <a:t>‹#›</a:t>
            </a:fld>
            <a:endParaRPr lang="en-US"/>
          </a:p>
        </p:txBody>
      </p:sp>
    </p:spTree>
    <p:extLst>
      <p:ext uri="{BB962C8B-B14F-4D97-AF65-F5344CB8AC3E}">
        <p14:creationId xmlns:p14="http://schemas.microsoft.com/office/powerpoint/2010/main" val="2082375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F4729-F9FC-344D-B2F4-38D406720C7F}" type="datetimeFigureOut">
              <a:rPr lang="en-US" smtClean="0"/>
              <a:t>8/26/2020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6DD173-0267-2D41-A0E2-A815BA6EBA80}" type="slidenum">
              <a:rPr lang="en-US" smtClean="0"/>
              <a:t>‹#›</a:t>
            </a:fld>
            <a:endParaRPr lang="en-US"/>
          </a:p>
        </p:txBody>
      </p:sp>
    </p:spTree>
    <p:extLst>
      <p:ext uri="{BB962C8B-B14F-4D97-AF65-F5344CB8AC3E}">
        <p14:creationId xmlns:p14="http://schemas.microsoft.com/office/powerpoint/2010/main" val="4290209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F4729-F9FC-344D-B2F4-38D406720C7F}"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6DD173-0267-2D41-A0E2-A815BA6EBA80}" type="slidenum">
              <a:rPr lang="en-US" smtClean="0"/>
              <a:t>‹#›</a:t>
            </a:fld>
            <a:endParaRPr lang="en-US"/>
          </a:p>
        </p:txBody>
      </p:sp>
    </p:spTree>
    <p:extLst>
      <p:ext uri="{BB962C8B-B14F-4D97-AF65-F5344CB8AC3E}">
        <p14:creationId xmlns:p14="http://schemas.microsoft.com/office/powerpoint/2010/main" val="2360010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F4729-F9FC-344D-B2F4-38D406720C7F}"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6DD173-0267-2D41-A0E2-A815BA6EBA80}" type="slidenum">
              <a:rPr lang="en-US" smtClean="0"/>
              <a:t>‹#›</a:t>
            </a:fld>
            <a:endParaRPr lang="en-US"/>
          </a:p>
        </p:txBody>
      </p:sp>
    </p:spTree>
    <p:extLst>
      <p:ext uri="{BB962C8B-B14F-4D97-AF65-F5344CB8AC3E}">
        <p14:creationId xmlns:p14="http://schemas.microsoft.com/office/powerpoint/2010/main" val="72441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8CF4729-F9FC-344D-B2F4-38D406720C7F}" type="datetimeFigureOut">
              <a:rPr lang="en-US" smtClean="0"/>
              <a:t>8/26/2020</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E6DD173-0267-2D41-A0E2-A815BA6EBA80}" type="slidenum">
              <a:rPr lang="en-US" smtClean="0"/>
              <a:t>‹#›</a:t>
            </a:fld>
            <a:endParaRPr lang="en-US"/>
          </a:p>
        </p:txBody>
      </p:sp>
    </p:spTree>
    <p:extLst>
      <p:ext uri="{BB962C8B-B14F-4D97-AF65-F5344CB8AC3E}">
        <p14:creationId xmlns:p14="http://schemas.microsoft.com/office/powerpoint/2010/main" val="3951793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6.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
        <p:nvSpPr>
          <p:cNvPr id="3" name="TextBox 2"/>
          <p:cNvSpPr txBox="1"/>
          <p:nvPr/>
        </p:nvSpPr>
        <p:spPr>
          <a:xfrm>
            <a:off x="602665" y="533086"/>
            <a:ext cx="5703789" cy="6832640"/>
          </a:xfrm>
          <a:prstGeom prst="rect">
            <a:avLst/>
          </a:prstGeom>
          <a:noFill/>
        </p:spPr>
        <p:txBody>
          <a:bodyPr wrap="square" rtlCol="0">
            <a:spAutoFit/>
          </a:bodyPr>
          <a:lstStyle/>
          <a:p>
            <a:r>
              <a:rPr lang="en-US" dirty="0"/>
              <a:t>									</a:t>
            </a:r>
            <a:r>
              <a:rPr lang="en-US" sz="1400" dirty="0"/>
              <a:t>August 26, 2020</a:t>
            </a:r>
          </a:p>
          <a:p>
            <a:r>
              <a:rPr lang="en-US" sz="1400" dirty="0"/>
              <a:t> </a:t>
            </a:r>
          </a:p>
          <a:p>
            <a:r>
              <a:rPr lang="en-US" sz="1400" dirty="0"/>
              <a:t>Dear Parent(s)/Guardian(s),</a:t>
            </a:r>
          </a:p>
          <a:p>
            <a:r>
              <a:rPr lang="en-US" sz="1400" dirty="0"/>
              <a:t> </a:t>
            </a:r>
          </a:p>
          <a:p>
            <a:pPr marL="0" marR="0" indent="457200"/>
            <a:r>
              <a:rPr lang="en-US" dirty="0"/>
              <a:t> 		</a:t>
            </a:r>
            <a:r>
              <a:rPr lang="en-US" sz="1200" dirty="0">
                <a:solidFill>
                  <a:srgbClr val="201F1E"/>
                </a:solidFill>
                <a:effectLst/>
                <a:latin typeface="Century Gothic" panose="020B0502020202020204" pitchFamily="34" charset="0"/>
                <a:ea typeface="Calibri" panose="020F0502020204030204" pitchFamily="34" charset="0"/>
              </a:rPr>
              <a:t>Welcome to the start of the 2020-2021 school year at Bridge Valley Elementary! </a:t>
            </a:r>
            <a:r>
              <a:rPr lang="en-US" sz="1200" dirty="0">
                <a:solidFill>
                  <a:srgbClr val="000000"/>
                </a:solidFill>
                <a:effectLst/>
                <a:latin typeface="Century Gothic" panose="020B0502020202020204" pitchFamily="34" charset="0"/>
                <a:ea typeface="Calibri" panose="020F0502020204030204" pitchFamily="34" charset="0"/>
              </a:rPr>
              <a:t>I hope you are enjoying the last bit of summer.  I am excited for the opportunity to work with your child. As your child’s learning support teacher this upcoming school year, I am looking forward to working with you, as well, to make this another successful year!</a:t>
            </a:r>
            <a:r>
              <a:rPr lang="en-US" sz="1200" dirty="0">
                <a:solidFill>
                  <a:srgbClr val="201F1E"/>
                </a:solidFill>
                <a:effectLst/>
                <a:latin typeface="Century Gothic" panose="020B0502020202020204" pitchFamily="34" charset="0"/>
                <a:ea typeface="Calibri" panose="020F0502020204030204" pitchFamily="34" charset="0"/>
              </a:rPr>
              <a:t> </a:t>
            </a:r>
          </a:p>
          <a:p>
            <a:pPr marL="0" marR="0" indent="457200"/>
            <a:endParaRPr lang="en-US" sz="1200" dirty="0">
              <a:effectLst/>
              <a:latin typeface="Calibri" panose="020F0502020204030204" pitchFamily="34" charset="0"/>
              <a:ea typeface="Calibri" panose="020F0502020204030204" pitchFamily="34" charset="0"/>
            </a:endParaRPr>
          </a:p>
          <a:p>
            <a:pPr marL="0" marR="0" indent="457200"/>
            <a:r>
              <a:rPr lang="en-US" sz="1200" dirty="0">
                <a:solidFill>
                  <a:srgbClr val="000000"/>
                </a:solidFill>
                <a:effectLst/>
                <a:latin typeface="Century Gothic" panose="020B0502020202020204" pitchFamily="34" charset="0"/>
                <a:ea typeface="Calibri" panose="020F0502020204030204" pitchFamily="34" charset="0"/>
              </a:rPr>
              <a:t>Per district guidelines, the first week of school will focus on community building activities. In addition, virtual classroom routines and schedules will be established within the general education classrooms. We are working diligently with administration, and general education teachers, to ensure that your child’s needs will be addressed in this virtual environment. All learning support teachers will be participating in the general education classrooms the first week of school. </a:t>
            </a:r>
          </a:p>
          <a:p>
            <a:pPr marL="0" marR="0" indent="457200"/>
            <a:endParaRPr lang="en-US" sz="1200" dirty="0">
              <a:effectLst/>
              <a:latin typeface="Calibri" panose="020F0502020204030204" pitchFamily="34" charset="0"/>
              <a:ea typeface="Calibri" panose="020F0502020204030204" pitchFamily="34" charset="0"/>
            </a:endParaRPr>
          </a:p>
          <a:p>
            <a:pPr marL="0" marR="0" indent="457200"/>
            <a:r>
              <a:rPr lang="en-US" sz="1200" dirty="0">
                <a:solidFill>
                  <a:srgbClr val="000000"/>
                </a:solidFill>
                <a:effectLst/>
                <a:latin typeface="Century Gothic" panose="020B0502020202020204" pitchFamily="34" charset="0"/>
                <a:ea typeface="Calibri" panose="020F0502020204030204" pitchFamily="34" charset="0"/>
              </a:rPr>
              <a:t>Since students will be starting the school year virtually, your child’s IEP will need to be revised to reflect remote learning. I will be contacting each family individually regarding the completion of this revision. If you have any concerns that you feel need to be addressed in this revision, please contact me as soon as possible. I am hoping to have all revisions wrapped up by the beginning of next week. </a:t>
            </a:r>
          </a:p>
          <a:p>
            <a:pPr marL="0" marR="0" indent="457200"/>
            <a:endParaRPr lang="en-US" sz="1200" dirty="0">
              <a:effectLst/>
              <a:latin typeface="Calibri" panose="020F0502020204030204" pitchFamily="34" charset="0"/>
              <a:ea typeface="Calibri" panose="020F0502020204030204" pitchFamily="34" charset="0"/>
            </a:endParaRPr>
          </a:p>
          <a:p>
            <a:pPr marL="0" marR="0" indent="457200"/>
            <a:r>
              <a:rPr lang="en-US" sz="1200" dirty="0">
                <a:solidFill>
                  <a:srgbClr val="000000"/>
                </a:solidFill>
                <a:effectLst/>
                <a:latin typeface="Century Gothic" panose="020B0502020202020204" pitchFamily="34" charset="0"/>
                <a:ea typeface="Calibri" panose="020F0502020204030204" pitchFamily="34" charset="0"/>
              </a:rPr>
              <a:t>If you have any questions/concerns, please don’t hesitate to reach out. I’m looking forward to an amazing school year! </a:t>
            </a:r>
            <a:endParaRPr lang="en-US" sz="1200" dirty="0">
              <a:effectLst/>
              <a:latin typeface="Calibri" panose="020F0502020204030204" pitchFamily="34" charset="0"/>
              <a:ea typeface="Calibri" panose="020F0502020204030204" pitchFamily="34" charset="0"/>
            </a:endParaRPr>
          </a:p>
          <a:p>
            <a:r>
              <a:rPr lang="en-US" sz="1200" dirty="0"/>
              <a:t>						</a:t>
            </a:r>
          </a:p>
          <a:p>
            <a:r>
              <a:rPr lang="en-US" sz="1200" dirty="0"/>
              <a:t>							Sincerely,</a:t>
            </a:r>
          </a:p>
          <a:p>
            <a:endParaRPr lang="en-US" sz="1200" dirty="0"/>
          </a:p>
          <a:p>
            <a:endParaRPr lang="en-US" sz="1200" dirty="0"/>
          </a:p>
          <a:p>
            <a:r>
              <a:rPr lang="en-US" sz="1200" dirty="0"/>
              <a:t> 							Tina Fitzgerald, M.Ed.</a:t>
            </a:r>
          </a:p>
          <a:p>
            <a:r>
              <a:rPr lang="en-US" sz="1200" dirty="0"/>
              <a:t>							Learning Support Teacher</a:t>
            </a:r>
          </a:p>
          <a:p>
            <a:r>
              <a:rPr lang="en-US" sz="1200" dirty="0"/>
              <a:t>							</a:t>
            </a:r>
            <a:r>
              <a:rPr lang="en-US" sz="1200" u="words" dirty="0"/>
              <a:t>tfitzgerald@cbsd.org</a:t>
            </a:r>
            <a:endParaRPr lang="en-US" sz="1200" dirty="0"/>
          </a:p>
          <a:p>
            <a:r>
              <a:rPr lang="en-US" sz="1200" dirty="0"/>
              <a:t>							267-893-3700</a:t>
            </a:r>
          </a:p>
        </p:txBody>
      </p:sp>
    </p:spTree>
    <p:extLst>
      <p:ext uri="{BB962C8B-B14F-4D97-AF65-F5344CB8AC3E}">
        <p14:creationId xmlns:p14="http://schemas.microsoft.com/office/powerpoint/2010/main" val="1245121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100</TotalTime>
  <Words>332</Words>
  <Application>Microsoft Office PowerPoint</Application>
  <PresentationFormat>On-screen Show (4:3)</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Century Gothic</vt:lpstr>
      <vt:lpstr>Office Theme</vt:lpstr>
      <vt:lpstr>PowerPoint Presentation</vt:lpstr>
    </vt:vector>
  </TitlesOfParts>
  <Company>KIndertrips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Kindertrips</dc:creator>
  <cp:lastModifiedBy>FITZGERALD, TINA</cp:lastModifiedBy>
  <cp:revision>23</cp:revision>
  <cp:lastPrinted>2012-10-19T19:10:20Z</cp:lastPrinted>
  <dcterms:created xsi:type="dcterms:W3CDTF">2012-07-13T20:27:25Z</dcterms:created>
  <dcterms:modified xsi:type="dcterms:W3CDTF">2020-08-26T13:54:14Z</dcterms:modified>
</cp:coreProperties>
</file>